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89" r:id="rId6"/>
    <p:sldId id="290" r:id="rId7"/>
    <p:sldId id="295" r:id="rId8"/>
    <p:sldId id="294" r:id="rId9"/>
    <p:sldId id="265" r:id="rId10"/>
    <p:sldId id="263" r:id="rId11"/>
    <p:sldId id="260" r:id="rId12"/>
    <p:sldId id="266" r:id="rId1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69" d="100"/>
          <a:sy n="69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34887-B843-4D7C-BCE7-0F6AD9773C82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9169A-EABC-4CFC-A447-BC763840FA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31DA-3351-4962-BA9F-5DA4951C7D0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D7D-A991-4D7F-B0CF-9D0E81A78C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31DA-3351-4962-BA9F-5DA4951C7D0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D7D-A991-4D7F-B0CF-9D0E81A78C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31DA-3351-4962-BA9F-5DA4951C7D0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D7D-A991-4D7F-B0CF-9D0E81A78C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31DA-3351-4962-BA9F-5DA4951C7D0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D7D-A991-4D7F-B0CF-9D0E81A78C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31DA-3351-4962-BA9F-5DA4951C7D0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D7D-A991-4D7F-B0CF-9D0E81A78C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31DA-3351-4962-BA9F-5DA4951C7D0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D7D-A991-4D7F-B0CF-9D0E81A78C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31DA-3351-4962-BA9F-5DA4951C7D0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D7D-A991-4D7F-B0CF-9D0E81A78C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31DA-3351-4962-BA9F-5DA4951C7D0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D7D-A991-4D7F-B0CF-9D0E81A78C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31DA-3351-4962-BA9F-5DA4951C7D0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D7D-A991-4D7F-B0CF-9D0E81A78C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31DA-3351-4962-BA9F-5DA4951C7D0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D7D-A991-4D7F-B0CF-9D0E81A78C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31DA-3351-4962-BA9F-5DA4951C7D0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D7D-A991-4D7F-B0CF-9D0E81A78C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831DA-3351-4962-BA9F-5DA4951C7D0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4D7D-A991-4D7F-B0CF-9D0E81A78CE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FSLUSER1\USERS\LST\LSTNOY-S\Functional%20Skills\Writing%20to%20inform\Costa%20Concordia%20News.mpg" TargetMode="Externa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u="sng" dirty="0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Writing to Inform</a:t>
            </a:r>
            <a:endParaRPr lang="en-GB" sz="8000" u="sng" dirty="0">
              <a:solidFill>
                <a:srgbClr val="FFFF00"/>
              </a:solidFill>
              <a:uFill>
                <a:solidFill>
                  <a:srgbClr val="FFFF00"/>
                </a:solidFill>
              </a:uFill>
            </a:endParaRPr>
          </a:p>
        </p:txBody>
      </p:sp>
      <p:pic>
        <p:nvPicPr>
          <p:cNvPr id="1028" name="Picture 4" descr="http://i.dailymail.co.uk/i/pix/2009/12/31/article-1239578-07BB1481000005DC-200_468x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4457700" cy="3528392"/>
          </a:xfrm>
          <a:prstGeom prst="rect">
            <a:avLst/>
          </a:prstGeom>
          <a:noFill/>
        </p:spPr>
      </p:pic>
      <p:pic>
        <p:nvPicPr>
          <p:cNvPr id="1030" name="Picture 6" descr="http://www.jonco48.com/blog/headli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16832"/>
            <a:ext cx="3809400" cy="352839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127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8" descr="frontpag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685357"/>
            <a:ext cx="3816424" cy="463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1440160" cy="1143000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solidFill>
                  <a:srgbClr val="FFFF00"/>
                </a:solidFill>
              </a:rPr>
              <a:t>Task</a:t>
            </a:r>
            <a:endParaRPr lang="en-GB" sz="4000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	    In pairs/groups, you have 5 minutes to cut 	    out an image from the newspaper.</a:t>
            </a:r>
          </a:p>
          <a:p>
            <a:endParaRPr lang="en-GB" sz="3600" dirty="0" smtClean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Pick an image that is:</a:t>
            </a:r>
          </a:p>
          <a:p>
            <a:pPr>
              <a:buFont typeface="Arial" pitchFamily="34" charset="0"/>
              <a:buChar char="•"/>
            </a:pPr>
            <a:r>
              <a:rPr lang="en-GB" sz="6000" dirty="0" smtClean="0">
                <a:solidFill>
                  <a:srgbClr val="FFFF00"/>
                </a:solidFill>
              </a:rPr>
              <a:t>Interesting</a:t>
            </a:r>
          </a:p>
          <a:p>
            <a:pPr>
              <a:buFont typeface="Arial" pitchFamily="34" charset="0"/>
              <a:buChar char="•"/>
            </a:pPr>
            <a:r>
              <a:rPr lang="en-GB" sz="6000" dirty="0" smtClean="0">
                <a:solidFill>
                  <a:srgbClr val="00B050"/>
                </a:solidFill>
              </a:rPr>
              <a:t>Strange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6000" dirty="0" smtClean="0">
                <a:solidFill>
                  <a:srgbClr val="0070C0"/>
                </a:solidFill>
              </a:rPr>
              <a:t>Funny</a:t>
            </a:r>
            <a:endParaRPr lang="en-GB" sz="6000" dirty="0">
              <a:solidFill>
                <a:srgbClr val="0070C0"/>
              </a:solidFill>
            </a:endParaRPr>
          </a:p>
        </p:txBody>
      </p:sp>
      <p:pic>
        <p:nvPicPr>
          <p:cNvPr id="21506" name="Picture 2" descr="http://amazingdata.com/mediadata23/Image/amazing_odd_interesting_funny_Newspaper_200907231903222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072" y="1196752"/>
            <a:ext cx="5082928" cy="54839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7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0454" r="52132" b="6250"/>
          <a:stretch>
            <a:fillRect/>
          </a:stretch>
        </p:blipFill>
        <p:spPr bwMode="auto">
          <a:xfrm>
            <a:off x="2285952" y="0"/>
            <a:ext cx="6858048" cy="686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940152" y="1844824"/>
            <a:ext cx="144016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355976" y="177281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0192" y="1700808"/>
            <a:ext cx="72008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12160" y="1844824"/>
            <a:ext cx="136815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And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28595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30 points </a:t>
            </a:r>
            <a:r>
              <a:rPr lang="en-US" sz="2400" b="1" dirty="0" smtClean="0"/>
              <a:t>total:</a:t>
            </a:r>
            <a:endParaRPr lang="en-US" sz="2400" dirty="0"/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All </a:t>
            </a:r>
            <a:r>
              <a:rPr lang="en-US" b="1" u="sng" dirty="0">
                <a:solidFill>
                  <a:srgbClr val="FF0000"/>
                </a:solidFill>
              </a:rPr>
              <a:t>components </a:t>
            </a:r>
            <a:r>
              <a:rPr lang="en-US" b="1" u="sng" dirty="0" smtClean="0">
                <a:solidFill>
                  <a:srgbClr val="FF0000"/>
                </a:solidFill>
              </a:rPr>
              <a:t>–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</a:rPr>
              <a:t>point each (10)</a:t>
            </a:r>
          </a:p>
          <a:p>
            <a:endParaRPr lang="en-US" dirty="0" smtClean="0"/>
          </a:p>
          <a:p>
            <a:endParaRPr lang="en-US" b="1" u="sng" dirty="0"/>
          </a:p>
          <a:p>
            <a:r>
              <a:rPr lang="en-US" b="1" u="sng" dirty="0" smtClean="0">
                <a:solidFill>
                  <a:srgbClr val="00B0F0"/>
                </a:solidFill>
              </a:rPr>
              <a:t>Future </a:t>
            </a:r>
            <a:r>
              <a:rPr lang="en-US" b="1" u="sng" dirty="0">
                <a:solidFill>
                  <a:srgbClr val="00B0F0"/>
                </a:solidFill>
              </a:rPr>
              <a:t>Paragraph </a:t>
            </a:r>
            <a:r>
              <a:rPr lang="en-US" dirty="0">
                <a:solidFill>
                  <a:srgbClr val="00B0F0"/>
                </a:solidFill>
              </a:rPr>
              <a:t>– 10 points (grammar, structure, 5 </a:t>
            </a:r>
            <a:r>
              <a:rPr lang="en-US" dirty="0" err="1">
                <a:solidFill>
                  <a:srgbClr val="00B0F0"/>
                </a:solidFill>
              </a:rPr>
              <a:t>Ws</a:t>
            </a:r>
            <a:r>
              <a:rPr lang="en-US" dirty="0">
                <a:solidFill>
                  <a:srgbClr val="00B0F0"/>
                </a:solidFill>
              </a:rPr>
              <a:t> + H)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u="sng" dirty="0" smtClean="0">
                <a:solidFill>
                  <a:srgbClr val="FFFF00"/>
                </a:solidFill>
              </a:rPr>
              <a:t>Presentation </a:t>
            </a:r>
            <a:r>
              <a:rPr lang="en-US" dirty="0">
                <a:solidFill>
                  <a:srgbClr val="FFFF00"/>
                </a:solidFill>
              </a:rPr>
              <a:t>– 10 points  (Eye contact, clear, composed, all group members share)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Due </a:t>
            </a:r>
            <a:r>
              <a:rPr lang="en-US" b="1" dirty="0"/>
              <a:t>at the end of class September 25</a:t>
            </a:r>
            <a:r>
              <a:rPr lang="en-US" b="1" baseline="30000" dirty="0"/>
              <a:t>th</a:t>
            </a:r>
            <a:r>
              <a:rPr lang="en-US" b="1" dirty="0"/>
              <a:t> (P4) / September 26</a:t>
            </a:r>
            <a:r>
              <a:rPr lang="en-US" b="1" baseline="30000" dirty="0"/>
              <a:t>th</a:t>
            </a:r>
            <a:r>
              <a:rPr lang="en-US" b="1" dirty="0"/>
              <a:t> (p5)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u="sng" dirty="0" smtClean="0">
                <a:solidFill>
                  <a:srgbClr val="FFFF00"/>
                </a:solidFill>
              </a:rPr>
              <a:t>Informative Texts</a:t>
            </a:r>
            <a:endParaRPr lang="en-GB" sz="6000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3888432" cy="792088"/>
          </a:xfrm>
        </p:spPr>
        <p:txBody>
          <a:bodyPr>
            <a:normAutofit/>
          </a:bodyPr>
          <a:lstStyle/>
          <a:p>
            <a:r>
              <a:rPr lang="en-GB" b="1" dirty="0" smtClean="0"/>
              <a:t>Informative texts</a:t>
            </a:r>
            <a:endParaRPr lang="en-GB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214554"/>
            <a:ext cx="8219256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b="1" dirty="0" smtClean="0"/>
              <a:t>To inform means to give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u="sng" dirty="0" smtClean="0">
                <a:solidFill>
                  <a:srgbClr val="FFFF00"/>
                </a:solidFill>
              </a:rPr>
              <a:t>facts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smtClean="0"/>
              <a:t>to another person</a:t>
            </a:r>
            <a:r>
              <a:rPr lang="en-GB" sz="32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09120"/>
            <a:ext cx="2870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Newspapers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87824" y="4581128"/>
            <a:ext cx="1512168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357554" y="1000108"/>
            <a:ext cx="5786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give you </a:t>
            </a:r>
            <a:r>
              <a:rPr lang="en-GB" sz="3200" b="1" u="sng" dirty="0" smtClean="0">
                <a:solidFill>
                  <a:srgbClr val="FFFF00"/>
                </a:solidFill>
              </a:rPr>
              <a:t>information</a:t>
            </a:r>
            <a:r>
              <a:rPr lang="en-GB" sz="3200" b="1" dirty="0" smtClean="0"/>
              <a:t> about something.</a:t>
            </a:r>
            <a:endParaRPr lang="en-GB" sz="3200" dirty="0"/>
          </a:p>
        </p:txBody>
      </p:sp>
      <p:pic>
        <p:nvPicPr>
          <p:cNvPr id="11268" name="Picture 4" descr="http://www.arthanger.co.uk/info/SPL3160.jpg"/>
          <p:cNvPicPr>
            <a:picLocks noChangeAspect="1" noChangeArrowheads="1"/>
          </p:cNvPicPr>
          <p:nvPr/>
        </p:nvPicPr>
        <p:blipFill>
          <a:blip r:embed="rId2" cstate="print"/>
          <a:srcRect l="7675" t="5509" r="7900" b="5212"/>
          <a:stretch>
            <a:fillRect/>
          </a:stretch>
        </p:blipFill>
        <p:spPr bwMode="auto">
          <a:xfrm>
            <a:off x="4860032" y="2852936"/>
            <a:ext cx="352839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/>
            </a:r>
            <a:br>
              <a:rPr lang="en-GB" u="sng" dirty="0" smtClean="0"/>
            </a:br>
            <a:endParaRPr lang="en-GB" u="sng" dirty="0"/>
          </a:p>
        </p:txBody>
      </p:sp>
      <p:pic>
        <p:nvPicPr>
          <p:cNvPr id="10242" name="Picture 2" descr="http://www.bbc.co.uk/news/special/world/europe/11/costa_concordia_images/img/costa_concordia_976_graphic_4.gif?cachebuster=cb0000001"/>
          <p:cNvPicPr>
            <a:picLocks noChangeAspect="1" noChangeArrowheads="1"/>
          </p:cNvPicPr>
          <p:nvPr/>
        </p:nvPicPr>
        <p:blipFill>
          <a:blip r:embed="rId3" cstate="print"/>
          <a:srcRect r="4345" b="2453"/>
          <a:stretch>
            <a:fillRect/>
          </a:stretch>
        </p:blipFill>
        <p:spPr bwMode="auto">
          <a:xfrm>
            <a:off x="642910" y="3000372"/>
            <a:ext cx="8286808" cy="352497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2806" t="57082" r="28751" b="21296"/>
          <a:stretch>
            <a:fillRect/>
          </a:stretch>
        </p:blipFill>
        <p:spPr bwMode="auto">
          <a:xfrm>
            <a:off x="642910" y="0"/>
            <a:ext cx="8286808" cy="293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 tell the doctor how you feel. The doctor gives you the facts. The doctor explains what a cold is and tells you mor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632848" cy="3713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1412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rgbClr val="FF0000"/>
                </a:solidFill>
              </a:rPr>
              <a:t>You feel ill and go to see a doctor.  Which of the </a:t>
            </a:r>
          </a:p>
          <a:p>
            <a:r>
              <a:rPr lang="en-GB" sz="3200" b="1" u="sng" dirty="0" smtClean="0">
                <a:solidFill>
                  <a:srgbClr val="FF0000"/>
                </a:solidFill>
              </a:rPr>
              <a:t>following is </a:t>
            </a:r>
            <a:r>
              <a:rPr lang="en-GB" sz="3200" b="1" u="sng" dirty="0" smtClean="0">
                <a:solidFill>
                  <a:schemeClr val="tx1">
                    <a:lumMod val="95000"/>
                  </a:schemeClr>
                </a:solidFill>
              </a:rPr>
              <a:t>informing, explaining or describing</a:t>
            </a:r>
            <a:r>
              <a:rPr lang="en-GB" sz="3200" b="1" u="sng" dirty="0" smtClean="0">
                <a:solidFill>
                  <a:srgbClr val="FF0000"/>
                </a:solidFill>
              </a:rPr>
              <a:t>?</a:t>
            </a:r>
          </a:p>
          <a:p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48" y="479715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</a:rPr>
              <a:t>Describing</a:t>
            </a:r>
            <a:r>
              <a:rPr lang="en-GB" sz="2800" dirty="0" smtClean="0">
                <a:solidFill>
                  <a:srgbClr val="FF0000"/>
                </a:solidFill>
              </a:rPr>
              <a:t> - telling the doctor how you feel. 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</a:rPr>
              <a:t>Informing</a:t>
            </a:r>
            <a:r>
              <a:rPr lang="en-GB" sz="2800" dirty="0" smtClean="0">
                <a:solidFill>
                  <a:srgbClr val="FF0000"/>
                </a:solidFill>
              </a:rPr>
              <a:t> - the doctor gives you the facts. 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</a:rPr>
              <a:t>Explaining</a:t>
            </a:r>
            <a:r>
              <a:rPr lang="en-GB" sz="2800" dirty="0" smtClean="0">
                <a:solidFill>
                  <a:srgbClr val="FF0000"/>
                </a:solidFill>
              </a:rPr>
              <a:t> - the doctor explains </a:t>
            </a:r>
            <a:r>
              <a:rPr lang="en-GB" sz="2800" b="1" dirty="0" smtClean="0">
                <a:solidFill>
                  <a:srgbClr val="FF0000"/>
                </a:solidFill>
              </a:rPr>
              <a:t>what</a:t>
            </a:r>
            <a:r>
              <a:rPr lang="en-GB" sz="2800" dirty="0" smtClean="0">
                <a:solidFill>
                  <a:srgbClr val="FF0000"/>
                </a:solidFill>
              </a:rPr>
              <a:t> a cold is and tells      you more about it.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196752"/>
            <a:ext cx="2448272" cy="3600400"/>
          </a:xfrm>
          <a:prstGeom prst="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             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131840" y="1196752"/>
            <a:ext cx="2448272" cy="3600400"/>
          </a:xfrm>
          <a:prstGeom prst="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652120" y="1196752"/>
            <a:ext cx="2520280" cy="3600400"/>
          </a:xfrm>
          <a:prstGeom prst="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                                                    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4EA45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EA4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139952" cy="53285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600" dirty="0" smtClean="0"/>
              <a:t>1)Make sure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600" dirty="0" smtClean="0"/>
              <a:t>language is clear, factual and impersonal.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600" dirty="0" smtClean="0">
                <a:solidFill>
                  <a:srgbClr val="00B0F0"/>
                </a:solidFill>
              </a:rPr>
              <a:t>2)Break up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600" dirty="0" smtClean="0">
                <a:solidFill>
                  <a:srgbClr val="00B0F0"/>
                </a:solidFill>
              </a:rPr>
              <a:t>writing with diagrams and subheadings</a:t>
            </a:r>
            <a:r>
              <a:rPr lang="en-GB" sz="3600" dirty="0" smtClean="0"/>
              <a:t>.</a:t>
            </a:r>
          </a:p>
          <a:p>
            <a:endParaRPr lang="en-GB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0742" t="23633" r="39453" b="9961"/>
          <a:stretch>
            <a:fillRect/>
          </a:stretch>
        </p:blipFill>
        <p:spPr bwMode="auto">
          <a:xfrm>
            <a:off x="3214678" y="0"/>
            <a:ext cx="5929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flipV="1">
            <a:off x="2643174" y="3786190"/>
            <a:ext cx="4500594" cy="150019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2393141" y="5679297"/>
            <a:ext cx="1000132" cy="78581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00298" y="1857364"/>
            <a:ext cx="1143008" cy="78581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mandmglobal.com/Libraries/IMZ_company_logos/BBC_WorldNews_Stack_Rev_RGB_1.sflb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7134" y="5840924"/>
            <a:ext cx="1356866" cy="1017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n-GB" sz="4000" u="sng" dirty="0" smtClean="0">
                <a:solidFill>
                  <a:srgbClr val="FFFF00"/>
                </a:solidFill>
              </a:rPr>
              <a:t>When reading a information text you should remember the 5 W’s</a:t>
            </a:r>
            <a:endParaRPr lang="en-GB" sz="4000" u="sng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273671"/>
            <a:ext cx="89644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48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Who</a:t>
            </a:r>
            <a:r>
              <a:rPr kumimoji="0" lang="en-GB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 it from/to/about?</a:t>
            </a:r>
            <a:endParaRPr kumimoji="0" lang="en-GB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</a:t>
            </a:r>
            <a:r>
              <a:rPr kumimoji="0" lang="en-GB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 it about?</a:t>
            </a:r>
            <a:endParaRPr kumimoji="0" lang="en-GB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48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Where</a:t>
            </a:r>
            <a:r>
              <a:rPr kumimoji="0" lang="en-GB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 it about?</a:t>
            </a:r>
            <a:endParaRPr kumimoji="0" lang="en-GB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When</a:t>
            </a:r>
            <a:r>
              <a:rPr kumimoji="0" lang="en-GB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was it written/did the  </a:t>
            </a:r>
            <a:r>
              <a:rPr kumimoji="0" lang="en-GB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GB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event take place?</a:t>
            </a:r>
            <a:endParaRPr kumimoji="0" lang="en-GB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48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Why</a:t>
            </a:r>
            <a:r>
              <a:rPr kumimoji="0" lang="en-GB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 it being written?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sz="4800" u="sng" dirty="0" smtClean="0">
                <a:latin typeface="Calibri" pitchFamily="34" charset="0"/>
                <a:cs typeface="Times New Roman" pitchFamily="18" charset="0"/>
              </a:rPr>
              <a:t>How are you meant to react?</a:t>
            </a:r>
            <a:endParaRPr kumimoji="0" lang="en-GB" sz="4800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112474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195740" y="0"/>
          <a:ext cx="6948260" cy="67360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4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8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48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8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8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G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H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D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N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W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D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I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L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M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W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L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L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H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W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Z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H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A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Y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H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J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E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J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G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E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O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I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D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Y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K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N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L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E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A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R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A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B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O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S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N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Q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G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N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M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H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A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H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R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G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G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E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J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O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J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B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O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Y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G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E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R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E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H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W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Q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S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W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N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Z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R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V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U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W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M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D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S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S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E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Y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S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O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A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R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M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O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B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E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H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H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O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G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H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K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O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U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W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M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J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R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A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L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R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W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X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O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L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S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W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M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I</a:t>
                      </a:r>
                      <a:endParaRPr lang="en-GB" sz="2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1835696" cy="6858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Facts</a:t>
            </a:r>
          </a:p>
          <a:p>
            <a:r>
              <a:rPr lang="en-GB" sz="3600" dirty="0" smtClean="0">
                <a:solidFill>
                  <a:srgbClr val="00B0F0"/>
                </a:solidFill>
              </a:rPr>
              <a:t>Clear</a:t>
            </a:r>
          </a:p>
          <a:p>
            <a:r>
              <a:rPr lang="en-GB" sz="3600" dirty="0" smtClean="0">
                <a:solidFill>
                  <a:srgbClr val="FFFF00"/>
                </a:solidFill>
              </a:rPr>
              <a:t>Who</a:t>
            </a:r>
          </a:p>
          <a:p>
            <a:r>
              <a:rPr lang="en-GB" sz="3600" dirty="0" smtClean="0">
                <a:solidFill>
                  <a:srgbClr val="00B0F0"/>
                </a:solidFill>
              </a:rPr>
              <a:t>What</a:t>
            </a:r>
          </a:p>
          <a:p>
            <a:r>
              <a:rPr lang="en-GB" sz="3600" dirty="0" smtClean="0">
                <a:solidFill>
                  <a:srgbClr val="FFFF00"/>
                </a:solidFill>
              </a:rPr>
              <a:t>Where</a:t>
            </a:r>
          </a:p>
          <a:p>
            <a:r>
              <a:rPr lang="en-GB" sz="3600" dirty="0" smtClean="0">
                <a:solidFill>
                  <a:srgbClr val="00B0F0"/>
                </a:solidFill>
              </a:rPr>
              <a:t>When</a:t>
            </a:r>
          </a:p>
          <a:p>
            <a:r>
              <a:rPr lang="en-GB" sz="3600" dirty="0" smtClean="0">
                <a:solidFill>
                  <a:srgbClr val="FFFF00"/>
                </a:solidFill>
              </a:rPr>
              <a:t>How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://theemployable.files.wordpress.com/2011/12/where1.jpg"/>
          <p:cNvPicPr>
            <a:picLocks noChangeAspect="1" noChangeArrowheads="1"/>
          </p:cNvPicPr>
          <p:nvPr/>
        </p:nvPicPr>
        <p:blipFill>
          <a:blip r:embed="rId2" cstate="print"/>
          <a:srcRect l="-1403" t="22680" r="17248" b="6761"/>
          <a:stretch>
            <a:fillRect/>
          </a:stretch>
        </p:blipFill>
        <p:spPr bwMode="auto">
          <a:xfrm>
            <a:off x="4283968" y="1772816"/>
            <a:ext cx="792088" cy="36964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0"/>
            <a:ext cx="2555776" cy="4005064"/>
          </a:xfrm>
        </p:spPr>
        <p:txBody>
          <a:bodyPr>
            <a:noAutofit/>
          </a:bodyPr>
          <a:lstStyle/>
          <a:p>
            <a:r>
              <a:rPr lang="en-GB" sz="4800" u="sng" dirty="0" smtClean="0">
                <a:solidFill>
                  <a:srgbClr val="FFFF00"/>
                </a:solidFill>
              </a:rPr>
              <a:t>As a class decide on the 5 W’s in this news report.</a:t>
            </a:r>
            <a:endParaRPr lang="en-GB" sz="4800" u="sng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0742" t="23633" r="39453" b="9961"/>
          <a:stretch>
            <a:fillRect/>
          </a:stretch>
        </p:blipFill>
        <p:spPr bwMode="auto">
          <a:xfrm>
            <a:off x="2771800" y="0"/>
            <a:ext cx="63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 descr="http://mandmglobal.com/Libraries/IMZ_company_logos/BBC_WorldNews_Stack_Rev_RGB_1.sflb.ash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7134" y="5840924"/>
            <a:ext cx="1356866" cy="1017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7232"/>
            <a:ext cx="87849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000" dirty="0" smtClean="0"/>
              <a:t>Make notes using informative writing on the video clip you are about to see.</a:t>
            </a:r>
          </a:p>
          <a:p>
            <a:pPr>
              <a:buFont typeface="Arial" pitchFamily="34" charset="0"/>
              <a:buChar char="•"/>
            </a:pPr>
            <a:endParaRPr lang="en-GB" sz="4000" dirty="0" smtClean="0"/>
          </a:p>
          <a:p>
            <a:pPr>
              <a:buFont typeface="Arial" pitchFamily="34" charset="0"/>
              <a:buChar char="•"/>
            </a:pPr>
            <a:r>
              <a:rPr lang="en-GB" sz="4000" u="sng" dirty="0" smtClean="0">
                <a:uFill>
                  <a:solidFill>
                    <a:srgbClr val="FFFF00"/>
                  </a:solidFill>
                </a:uFill>
              </a:rPr>
              <a:t>You must use the 5 W’s!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solidFill>
                  <a:srgbClr val="FFFF00"/>
                </a:solidFill>
              </a:rPr>
              <a:t>Task</a:t>
            </a:r>
            <a:endParaRPr lang="en-GB" sz="4000" u="sng" dirty="0">
              <a:solidFill>
                <a:srgbClr val="FFFF00"/>
              </a:solidFill>
            </a:endParaRPr>
          </a:p>
        </p:txBody>
      </p:sp>
      <p:pic>
        <p:nvPicPr>
          <p:cNvPr id="6" name="Costa Concordia News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2071670" y="3500438"/>
            <a:ext cx="5357850" cy="30361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385</Words>
  <Application>Microsoft Office PowerPoint</Application>
  <PresentationFormat>On-screen Show (4:3)</PresentationFormat>
  <Paragraphs>190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Writing to Inform</vt:lpstr>
      <vt:lpstr>Informative Texts</vt:lpstr>
      <vt:lpstr> </vt:lpstr>
      <vt:lpstr>PowerPoint Presentation</vt:lpstr>
      <vt:lpstr>PowerPoint Presentation</vt:lpstr>
      <vt:lpstr>When reading a information text you should remember the 5 W’s</vt:lpstr>
      <vt:lpstr>PowerPoint Presentation</vt:lpstr>
      <vt:lpstr>PowerPoint Presentation</vt:lpstr>
      <vt:lpstr>PowerPoint Presentation</vt:lpstr>
      <vt:lpstr>Task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to Inform</dc:title>
  <dc:creator>Steve1</dc:creator>
  <cp:lastModifiedBy>Darrell.Khandice</cp:lastModifiedBy>
  <cp:revision>115</cp:revision>
  <dcterms:created xsi:type="dcterms:W3CDTF">2011-12-03T19:59:24Z</dcterms:created>
  <dcterms:modified xsi:type="dcterms:W3CDTF">2018-09-25T17:13:44Z</dcterms:modified>
</cp:coreProperties>
</file>