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77.34628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18-09-19T12:14:13.1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4762 9227 0,'34'0'94,"-1"0"-16,0 0-62,0 0 0,0 0-1,0 0 1,0 0-1,0 0-15,0 0 16,0-33 0,0 33-16,0 0 15,0 0 1,1 0-16,32 0 16,-33 0-16,33 0 15,-33 0 1,0 0-16,0 0 15,0 0 1,0 0-16,0 0 16,0 0-16,0 0 15,1 0 1,-1 0 0,0 0-16,0 0 31,0 0-31,0 0 15,0 0 1,0 0 0,0 0-1,0 0 1,0 0 0,0 0-1,0 0 1,0 0 15,1 0 0,-1 0-15,0 0-16,0 0 16,0 0 15,-33 33 16,33-33 0,0 0-32,0 0 16,0 0-15,0 0 0,0 0-1,-33 33-15,33-33 0,0 0 32,1 0-17,-1 0-15,0 0 31,0 33-15,33-33 15,-33 0 1,0 0-32,0 0 0,0 0 15,66 0 1,-66 0-1,1 0-15,-1 0 16,0 0 0,0 0-16,33 0 15,-33 0 1,0 0 0,0 0-16,0 0 15,0 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77.34628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18-09-19T12:14:21.7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7640 9194 0,'0'33'79,"33"-33"-1,0 0-63,0 0 1,0 0-16,33 0 16,0 33-16,34 0 15,-34-33-15,0 0 16,0 0-16,-33 0 15,0 0-15,0 0 16,0 0 0,0 0-1,1 0 1,-1 0 0,0 0 15,0 0-31,0 0 47,0 0-32,0 0 1,0 0-16,0 0 16,0 0-1,0 0 16,0 0-31,-33-33 16,33 33-16,0 0 31,1 0-15,-1 0-16,0-33 16,0 33 15,0 0-16,0 0-15,0 0 16,0 0 0,-33-33-1,33 33-15,0 0 16,0 0 0,0 0-1,0 0 1,0 0 31,1 0-32,-1 0 1,0 0 0,0 0-16,0 0 15,0 0-15,0 0 16,0 0-16,0 0 15,0 0-15,0 0 16,0 0 0,0 0-16,1 0 31,-1 0-15,0 0-1,0 0 16,0 0-31,-33-33 16,33 33 0,0 0-1,0 0 17,0 0-32,0 0 31,0 0-16,0 0 1,0 0 0,0 0-1,-33-33-15,34 33 16,-1 0 0,0 0-16,0 0 15,0 0 1,0 0-1,0 0-15,0 0 32,0 0-17,0 0 1,0-33-16,0 33 16,0 0-1,0 0 1,1 0-1,-1 0 1,0 0-16,0 0 16,0 0-1,0 0 1,0 0 0,0 0-1,0 0-15,0 0 16,0 0-1,0 0 1,0 0 0,0 0-1,1 0-15,-1 0 16,0 0 0,0 0-1,0 0 1,0 0 15,0 0-15,0 0-1,-33 33 1,33-33 0,0 33-1,0-33 1,0 0 15,0 0 0,-33 33-15,34-33 0,-1 0-1,0 33 1,0-33-1,0 33 1,0 0 0,0-33 31,0 0-32,0 34 1,0-34-1,0 0 1,0 0 0,0 33-1,0-33 1,1 0 46,-1 0-46,0 0 0,0 0-1,0 0 1,0 0 0,0 0-1,0 0-15,0 0 16,0 0 15,0 0-15,0 0-16,0 0 15,0 0 1,1 0-16,-1 0 16,0 0-1,0 0 1,0 0-1,0 0-15,0 0 16,0 0 0,0 0 15,0 0-31,0 0 16,0 0-1,0 0 48,1 0-16,-1 0-47,0 0 31,99 0 31,-99 0-62,0 0 16,0 0 0,0 0-1,0 0 1,0 0-16,0 0 15,1 0-15,-1 0 16,0 0 0,0 0-1,0 0 1,0 0 0,0 0-16,0 0 15,0 0 1,0 0 15,0 0-31,0 0 16,0 0-1,0 0 1,1 0-16,-1 0 16,0 0-1,0 0 1,0 0-1,0 0 1,0 0 0,0 0-1,0 0-15,0 0 32,0 0-17,0 0 1,0 0-16,1 0 15,-1 0 1,0 0 0,0 0-1,0 0 1,0 0 0,0 33-1,0-33 1,0 0-1,0 33 1,0-33 0,0 0-1,0 33-15,0-33 16,1 33 0,-1-33-1,0 0 1,0 33-1,0-33 1,0 0 0,0 0-16,0 0 15,0 0 17,-33 33-17,33-33-15,0 0 16,0 0-1,0 0 1,0 0 0,1 0-1,-34 33-15,33-33 16,0 0-16,0 0 16,0 0-1,0 0 1,0 0-1,0 0 17,0 0-32,0 0 15,0 0 1,0 0 0,0 0-1,0 0 1,1 0-1,-1 0 1,0 0-16,0-33 16,0 33-1,0 0 1,0 0 0,0 0-1,0 0 1,0 0-1,0 0-15,0 0 32,0 0-17,1 0 1,-1-33 15,0 33-31,0-33 16,0 33-1,-33-33 1,33 33-16,0 0 16,0-33-16,33 0 15,-33 0 1,0 0 0,0-1-1,0 34 1,-33-33-16,34 33 15,-34-33-15,33 33 16,0-33 0,-33 0-1,33 33-15,-33-33 16,33 33-16,-33-33 16,33 33-1,0 0 1,0-33-16,0 0 15,0 33 17,0 0-17,0 0-15,0 0 16,0 0 0,1 0-1,-1 0 1,0 0-1,0 0 1,33 0-16,-33 0 16,66 0-1,-66 0 1,33 0-16,1 0 16,-34 0-16,66 0 15,-66 0-15,0 0 16,0 0-1,0 0 1,0 0 31,0 0-16,0 0-15,0 33-1,1-33-15,-1 0 16,0 0 0,-33 33-16,33-33 15,-33 33-15,33-33 16,-33 33-16,33-33 0,0 0 16,0 0 15,0 33-16,33-33 1,-33 33-16,0-33 16,-33 33-16,33-33 15,1 0 1,-34 33-16,33-33 16,0 34-1,0-1 1,0-33-1,0 0 1,0 0-16,0 0 31,0 0-15,0 33-16,0-33 16,0 0-1,0 0 1,0 0-16,1 0 15,-1 0 1,0 0-16,0 0 16,0 0 15,0 0-15,0 0-1,0 0 16,-33-33-15,33 33 15,-33-33-31,33 33 16,0 0 0,-33-34-1,33 34 1,0-33-1,1 33 1,-1 0 0,-33-33-16,33 0 15,0 33 1,33-33 0,-33 33-1,0 0 1,0 0-1,0 0-15,0 0 16,-33-33 0,33 33-16,0 0 15,0 0 1,1-33 0,-1 33-1,0 0 1,0 0-16,0 0 15,0 0-15,0 0 16,0-33-16,0 33 16,0 0-1,0 0-15,0 0 16,0 0 0,0 0-16,1 0 15,-1 0 1,0 0-1,0 0 1,0 0 0,0 0-1,0 0 1,0 0-16,0 0 16,0 0-16,0 33 15,33-33-15,-32 0 16,-1 0-16,0 0 15,0 0 1,0 0 0,0 0-16,0 0 15,0 0 1,0 0 0,0 0-1,0 33 1,0-33-16,0 0 15,34 0-15,-34 0 16,0 0-16,33 33 16,0-33-16,-33 0 15,0 0-15,33 0 16,-33 33 0,33-33-16,-32 0 15,-1 0 1,0 0-16,0 0 15,-33 33-15,66-33 16,-33 0 0,0 0-16,33 0 15,-33 0 1,0 0-16,0 0 16,0 0-16,1 0 15,-1 0-15,0 0 16,0 0-16,0 0 15,0 0 1,0 0-16,0 0 16,0 0-16,0 0 15,0 0-15,0 0 16,0 0 0,1 33-1,-1-33 1,0 0-1,0 0 1,0 33-16,0-33 16,0 0-1,0 0 1,0 0-16,0 0 16,0 0-16,0 0 15,0 0 1,0 34-16,1-34 15,-1 0 1,0 0 0,0 0-1,0 0-15,0 0 16,0 0-16,0 0 16,33 0-16,-33 0 15,0 0-15,0 0 16,0 0-16,1 0 15,-1 0-15,66 0 16,-33 0-16,33 0 16,-33 0-16,0 0 15,1 0-15,-1 0 16,33 0-16,-33 0 16,0 0-16,-33 0 0,34 0 15,-34 0 1,0 0-1,0 0 1,0 0-16,0 0 16,0-34-1,0 34 1,0 0-16,0 0 16,0 0-16,0 0 15,0 0-15,0 0 16,1 0-1,-1-33 1,0 33 0,0 0-16,0 0 15,0 0 1,-33-33-16,33 33 16,0 0-1,0 0 1,-33-33-16,33 33 15,-33-33 1,33 33 0,0 0-1,0 0 17,-33-33-17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77.34628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18-09-19T12:14:35.9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4862 11873 0,'33'0'62,"0"0"-46,0 33-16,0-33 47,0 0-32,0 0 1,0 0 15,0 0-31,-33 33 16,33-33-1,0 0 17,-33 33-32,34-33 31,-1 0-15,0 0-1,0 0 16,0 0-15,0 0 0,0 0-1,0 33 1,0-33 15,0 0-31,0 0 16,0 0-1,0 0 1,0 0 0,1 0-1,32 0-15,-33 0 16,0 0-16,33 0 16,0 0-1,-33 0-15,0 0 16,0 34-1,0-34-15,0 0 16,1 0 0,-1 0-16,0 0 15,0 0-15,0 0 16,0 0-16,0 0 16,0 0-16,0 0 15,33 0 1,-33 0-1,0 0-15,1 0 0,-1 0 16,0 0 0,0 0-1,0 0-15,0 0 16,0 0-16,33 0 16,0 0-16,0 0 0,1 0 15,-34 0-15,33 0 16,0 0-1,-33 0-15,0 0 16,0 0-16,33 0 16,-33 0-16,33 0 0,-32 0 15,32 0-15,0 0 16,-33 0 0,33 0-16,0 0 15,0 0-15,1 0 0,-1 0 16,-33 0-16,33 0 15,-33 0-15,0 0 16,33 0-16,-33 0 16,0 0-1,0 0-15,34 0 0,-34 0 16,0 0-16,0 0 16,0 0-16,33 0 15,0 0-15,0 0 16,0 0-1,-33-34-15,34 1 0,-1 33 16,-33 0-16,0 0 16,0 0-16,0 0 15,0 0-15,0 0 16,-33-33 0,33 33-16,0 0 0,0 0 15,0 0 16,1 0-15,-1 0-16,0 0 16,0 0-1,33 0 1,-33 0 0,33 0-1,-33 0-15,0 0 0,0 0 16,34 0-16,-34 0 15,0 0-15,33 0 16,-33 0-16,33 0 16,-33 0-1,0 0 1,0 0-16,0 0 16,0-33 15,0 33-31,1 0 15,-1 0-15,33 0 16,-33 0 0,0 0-1,0 0-15,-33-33 16,33 33-16,0 0 16,0 0-1,0 0 1,0 0-1,0 0 1,0 0 0,1 0-1,-1 0-15,0 0 16,0 0 0,0 0-16,0 0 15,0 0 1,33 0-1,-33 0 1,33 0 0,-33 0-1,0 33-15,1-33 16,-1 0 0,0 0-1,0 33 1,0-33-1,0 0-15,0 0 16,33 0 0,-66 33-1,33-33-15,0 0 16,33 0 0,-32 0-16,-1 33 15,33-33-15,-33 0 16,0 34-16,0-34 15,33 0-15,-33 33 16,0-33-16,66 0 16,-65 0-16,-1 33 15,0-33-15,0 0 16,0 0 0,0 0-1,0 0 1,0 0-1,0 0 1,0 0-16,0 0 16,0 0-1,0 0 1,0 0 0,1 0-1,-1 0 1,0 0-1,0 0 1,0 0 0,0 0-1,33 0 1,-33 0 0,0 0-16,0 0 15,33 0-15,-32 0 16,-1 0-1,0 0-15,0 0 16,0 0 0,33 0 15,-33 0-15,0 0-1,0 0-15,0 0 16,0-33-1,0 33 1,0 0 0,1 0-1,-1 0 1,0 0 0,-33-33-16,33 33 15,0-34-15,0 34 16,33-33-1,0 33-15,-33 0 16,0 0 0,-33-33-16,33 33 15,0 0 1,-33-33-16,34 33 16,-1 0-16,0 0 15,0 0 1,0 0-1,-33-33 17,33 33-17,0 0 1,0 0 0,0 0-1,0 0 1,0 0-16,0 0 15,34 0 1,-1 0-16,-33 0 16,33 0-16,0-33 15,0 33-15,0-33 16,-33 33-16,34 0 16,-1-33-16,-33 33 15,33 0 1,-33 0-16,0 0 15,0 0-15,0 0 16,0 0-16,0 0 16,0 0-16,0 0 15,1 0 1,32 0 0,-33 0-16,33 0 15,0 0-15,0-33 16,33 33-16,-32 0 15,-1 0-15,0 0 16,0 0-16,-33 0 16,33 0-16,-33 33 0,0-33 15,0 0 1,1 0 0,-1 0-1,0 0-15,0 33 16,0-33 15,0 0-31,0 0 16,0 0-16,33 0 15,-33 0 1,0 0 0,0 0-1,0 0 1,1 0-1,-1 0 1,0 0 0,0 0-1,0 0 1,0 0-16,0 0 16,0 0-1,0 0 1,0 0-1,0 0 1,-33 33-16,33-33 16,0 0-16,0 0 31,1 0-15,-1 0-1,0 0 1,0 0-1,0 33 1,0-33 0,0 0-1,-33 33 1,33-33-16,0 0 16,0 0 30,0 0-46,0 0 32,-33 33-1,33-33 16,0 0 0,-33 33-32,34-33 1,-1 0 78,-33 33-47,33-33-32,0 0 141,0 34-140,0-34 0,0 0-1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8.emf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schools/gcsebitesize/english/writing/genreaudiencerev1.s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Writing to Inform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Darrell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1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To inform means to give facts to another person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10265228" cy="3778555"/>
          </a:xfrm>
        </p:spPr>
        <p:txBody>
          <a:bodyPr>
            <a:normAutofit/>
          </a:bodyPr>
          <a:lstStyle/>
          <a:p>
            <a:r>
              <a:rPr lang="en-US" dirty="0" smtClean="0"/>
              <a:t>If </a:t>
            </a:r>
            <a:r>
              <a:rPr lang="en-US" dirty="0"/>
              <a:t>you were </a:t>
            </a:r>
            <a:r>
              <a:rPr lang="en-US" b="1" dirty="0"/>
              <a:t>informing</a:t>
            </a:r>
            <a:r>
              <a:rPr lang="en-US" dirty="0"/>
              <a:t> someone about a job, you should:</a:t>
            </a:r>
          </a:p>
          <a:p>
            <a:r>
              <a:rPr lang="en-US" dirty="0"/>
              <a:t>Use straightforward language to convey </a:t>
            </a:r>
            <a:r>
              <a:rPr lang="en-US" b="1" dirty="0"/>
              <a:t>essential information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what is involved in the job?</a:t>
            </a:r>
          </a:p>
          <a:p>
            <a:r>
              <a:rPr lang="en-US" dirty="0"/>
              <a:t>Give the readers a bit more information.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what is interesting about the job and what you enjoy about it?</a:t>
            </a:r>
          </a:p>
          <a:p>
            <a:r>
              <a:rPr lang="en-US" dirty="0"/>
              <a:t>Remember you are giving information. </a:t>
            </a:r>
            <a:endParaRPr lang="en-US" dirty="0" smtClean="0"/>
          </a:p>
          <a:p>
            <a:pPr lvl="1"/>
            <a:r>
              <a:rPr lang="en-US" dirty="0" smtClean="0"/>
              <a:t>Imagine </a:t>
            </a:r>
            <a:r>
              <a:rPr lang="en-US" dirty="0"/>
              <a:t>that someone asked about your job because they are thinking they might like a similar one.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714320" y="3309840"/>
              <a:ext cx="941040" cy="36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8480" y="3246480"/>
                <a:ext cx="9727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750400" y="3250440"/>
              <a:ext cx="6298560" cy="2026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34560" y="3187080"/>
                <a:ext cx="633060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750320" y="4226760"/>
              <a:ext cx="4619880" cy="1314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34480" y="4163040"/>
                <a:ext cx="4651560" cy="25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072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78554"/>
          </a:xfrm>
        </p:spPr>
        <p:txBody>
          <a:bodyPr>
            <a:normAutofit/>
          </a:bodyPr>
          <a:lstStyle/>
          <a:p>
            <a:r>
              <a:rPr lang="en-US" dirty="0"/>
              <a:t>Think about </a:t>
            </a:r>
            <a:r>
              <a:rPr lang="en-US" b="1" dirty="0">
                <a:hlinkClick r:id="rId2"/>
              </a:rPr>
              <a:t>genre, audience, purpose and style</a:t>
            </a:r>
            <a:r>
              <a:rPr lang="en-US" dirty="0"/>
              <a:t>.</a:t>
            </a:r>
          </a:p>
          <a:p>
            <a:r>
              <a:rPr lang="en-US" b="1" dirty="0"/>
              <a:t>G</a:t>
            </a:r>
            <a:r>
              <a:rPr lang="en-US" dirty="0"/>
              <a:t>enre - could be giving instructions, recipes, directions, manuals, science experiment</a:t>
            </a:r>
          </a:p>
          <a:p>
            <a:r>
              <a:rPr lang="en-US" b="1" dirty="0"/>
              <a:t>A</a:t>
            </a:r>
            <a:r>
              <a:rPr lang="en-US" dirty="0"/>
              <a:t>udience - could be anyone</a:t>
            </a:r>
          </a:p>
          <a:p>
            <a:r>
              <a:rPr lang="en-US" b="1" dirty="0"/>
              <a:t>P</a:t>
            </a:r>
            <a:r>
              <a:rPr lang="en-US" dirty="0"/>
              <a:t>urpose - to inform - giving unbiased information which is reliable and factual</a:t>
            </a:r>
          </a:p>
          <a:p>
            <a:r>
              <a:rPr lang="en-US" b="1" dirty="0"/>
              <a:t>S</a:t>
            </a:r>
            <a:r>
              <a:rPr lang="en-US" dirty="0"/>
              <a:t>tyle - formal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2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When writing to inform, make sure language is </a:t>
            </a:r>
            <a:r>
              <a:rPr lang="en-US" sz="2800" dirty="0" smtClean="0"/>
              <a:t>:</a:t>
            </a:r>
          </a:p>
          <a:p>
            <a:pPr lvl="1"/>
            <a:r>
              <a:rPr lang="en-US" sz="2800" dirty="0" smtClean="0"/>
              <a:t>clear</a:t>
            </a:r>
            <a:r>
              <a:rPr lang="en-US" sz="2800" dirty="0"/>
              <a:t>, factual and impersonal. </a:t>
            </a:r>
            <a:endParaRPr lang="en-US" sz="2800" dirty="0" smtClean="0"/>
          </a:p>
          <a:p>
            <a:pPr lvl="1"/>
            <a:r>
              <a:rPr lang="en-US" sz="2800" dirty="0" smtClean="0"/>
              <a:t>Use </a:t>
            </a:r>
            <a:r>
              <a:rPr lang="en-US" sz="2800" dirty="0"/>
              <a:t>short and clear sentences. </a:t>
            </a:r>
            <a:endParaRPr lang="en-US" sz="2800" dirty="0" smtClean="0"/>
          </a:p>
          <a:p>
            <a:pPr lvl="1"/>
            <a:r>
              <a:rPr lang="en-US" sz="2800" dirty="0" smtClean="0"/>
              <a:t>Break </a:t>
            </a:r>
            <a:r>
              <a:rPr lang="en-US" sz="2800" dirty="0"/>
              <a:t>up the writing with diagrams, illustrations, pictures and subheadings.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636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Chocolate chip cookies recipe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515291"/>
            <a:ext cx="9601196" cy="43180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Heat </a:t>
            </a:r>
            <a:r>
              <a:rPr lang="en-US" dirty="0">
                <a:latin typeface="Arial Black" panose="020B0A04020102020204" pitchFamily="34" charset="0"/>
              </a:rPr>
              <a:t>the oven to 200°C/Gas 6. Line two baking sheets with baking parchment. Chop the chocolate into chunks and put to one side.</a:t>
            </a:r>
          </a:p>
          <a:p>
            <a:r>
              <a:rPr lang="en-US" dirty="0">
                <a:latin typeface="Arial Black" panose="020B0A04020102020204" pitchFamily="34" charset="0"/>
              </a:rPr>
              <a:t>Heat the butter in a small saucepan gently until it has melted. Meanwhile, put the two types of sugar into a mixing bowl. Pour the melted butter on top of the sugar and beat well with a wooden spoon.</a:t>
            </a:r>
          </a:p>
          <a:p>
            <a:r>
              <a:rPr lang="en-US" dirty="0">
                <a:latin typeface="Arial Black" panose="020B0A04020102020204" pitchFamily="34" charset="0"/>
              </a:rPr>
              <a:t>Add the egg and the vanilla and beat until well blended.</a:t>
            </a:r>
          </a:p>
          <a:p>
            <a:r>
              <a:rPr lang="en-US" dirty="0">
                <a:latin typeface="Arial Black" panose="020B0A04020102020204" pitchFamily="34" charset="0"/>
              </a:rPr>
              <a:t>Sift the flour, baking powder and salt into the mixing bowl and stir them in, then add the chopped chocolate.</a:t>
            </a:r>
          </a:p>
          <a:p>
            <a:r>
              <a:rPr lang="en-US" dirty="0">
                <a:latin typeface="Arial Black" panose="020B0A04020102020204" pitchFamily="34" charset="0"/>
              </a:rPr>
              <a:t>Dot heaped pudding </a:t>
            </a:r>
            <a:r>
              <a:rPr lang="en-US" dirty="0" err="1">
                <a:latin typeface="Arial Black" panose="020B0A04020102020204" pitchFamily="34" charset="0"/>
              </a:rPr>
              <a:t>spoonfuls</a:t>
            </a:r>
            <a:r>
              <a:rPr lang="en-US" dirty="0">
                <a:latin typeface="Arial Black" panose="020B0A04020102020204" pitchFamily="34" charset="0"/>
              </a:rPr>
              <a:t> of the mixture over the lined baking sheets.</a:t>
            </a:r>
          </a:p>
          <a:p>
            <a:r>
              <a:rPr lang="en-US" dirty="0">
                <a:latin typeface="Arial Black" panose="020B0A04020102020204" pitchFamily="34" charset="0"/>
              </a:rPr>
              <a:t>Wearing oven gloves, put the baking sheets in the oven and bake for 8-10 minutes, until the cookies are just turning golden brown.</a:t>
            </a:r>
          </a:p>
          <a:p>
            <a:r>
              <a:rPr lang="en-US" dirty="0">
                <a:latin typeface="Arial Black" panose="020B0A04020102020204" pitchFamily="34" charset="0"/>
              </a:rPr>
              <a:t>Leave them to harden for a couple of minutes before eating.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356" y="5159830"/>
            <a:ext cx="2145105" cy="120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1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323" y="1463040"/>
            <a:ext cx="6540634" cy="421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7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a recipe</a:t>
            </a:r>
          </a:p>
          <a:p>
            <a:r>
              <a:rPr lang="en-US" dirty="0" smtClean="0"/>
              <a:t>Write at least 6 steps to create this dish</a:t>
            </a:r>
          </a:p>
          <a:p>
            <a:r>
              <a:rPr lang="en-US" dirty="0" smtClean="0"/>
              <a:t>Be prepared to share on Thursday / Friday!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00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307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1302</TotalTime>
  <Words>240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Garamond</vt:lpstr>
      <vt:lpstr>Organic</vt:lpstr>
      <vt:lpstr>Writing to Inform</vt:lpstr>
      <vt:lpstr>To inform means to give facts to another person. </vt:lpstr>
      <vt:lpstr>GAPS</vt:lpstr>
      <vt:lpstr>Useful Techniques</vt:lpstr>
      <vt:lpstr>Chocolate chip cookies recipe </vt:lpstr>
      <vt:lpstr>PowerPoint Presentation</vt:lpstr>
      <vt:lpstr>Homework</vt:lpstr>
      <vt:lpstr>PowerPoint Presentation</vt:lpstr>
    </vt:vector>
  </TitlesOfParts>
  <Company>The Berkeley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to Inform</dc:title>
  <dc:creator>Darrell.Khandice</dc:creator>
  <cp:lastModifiedBy>Darrell.Khandice</cp:lastModifiedBy>
  <cp:revision>5</cp:revision>
  <cp:lastPrinted>2018-09-19T12:49:20Z</cp:lastPrinted>
  <dcterms:created xsi:type="dcterms:W3CDTF">2018-09-18T16:11:19Z</dcterms:created>
  <dcterms:modified xsi:type="dcterms:W3CDTF">2018-09-19T13:53:56Z</dcterms:modified>
</cp:coreProperties>
</file>