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“The Pearl”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Label your notebook “The Pearl” Movie comparison / reflection </a:t>
            </a:r>
          </a:p>
          <a:p>
            <a:r>
              <a:rPr lang="en-US" sz="2800" dirty="0" smtClean="0"/>
              <a:t>Find 10 differences in the book vs the movie </a:t>
            </a:r>
          </a:p>
          <a:p>
            <a:r>
              <a:rPr lang="en-US" sz="2800" dirty="0" smtClean="0"/>
              <a:t>After the movie is over, write a 1-2 paragraph reflection which includes your thoughts about the book vs. the movie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3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88</TotalTime>
  <Words>47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“The Pearl” Response</vt:lpstr>
    </vt:vector>
  </TitlesOfParts>
  <Company>The Berkeley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Darrell.Khandice</dc:creator>
  <cp:lastModifiedBy>Darrell.Khandice</cp:lastModifiedBy>
  <cp:revision>2</cp:revision>
  <dcterms:created xsi:type="dcterms:W3CDTF">2019-11-18T13:19:18Z</dcterms:created>
  <dcterms:modified xsi:type="dcterms:W3CDTF">2019-11-18T14:47:33Z</dcterms:modified>
</cp:coreProperties>
</file>