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6B00-6F24-4A87-96A3-E31F5F5E4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17D8C-E9AF-482A-9FF8-0A4CF899D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E26D-B6CE-4088-8900-67C92673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E254-CD60-4D5A-BC36-6474D30B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D2C0E-852B-4041-9F19-C6AE9E64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9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1A9E-6F9F-474F-8B25-907F0B83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47C41-7395-45C3-AABE-3DA6BEEDC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564ED-6F97-4FAC-9C09-7DC049D5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2C55B-C811-4F80-A597-36E82AA0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6B65-C0C4-4F9E-9E32-D8A72A62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C0984-E28B-4158-8230-FC197C9F6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0F01-1EBC-41F0-9F6E-D4CA85EC6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F53C-07A2-4EAF-8EA0-8F0A28F2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0BBC-66F0-4E1E-A789-C93EB277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B6B6B-E6D5-489C-BC3A-F7A728A9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8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9A4A-E078-4211-8AD3-E996F92C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D48C-01BD-4F05-8043-09BB4059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AAB4C-61C3-4A2D-AD4D-09199DA3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16394-7118-4997-BBE6-C242CD5A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CCD97-1FD7-4506-9EA7-C5251800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70C9-99EA-48AC-8663-DDF91D7B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3A138-544F-49E5-B770-65F548E59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1EE1E-BEA2-4523-9AD0-2509FBF6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57D8-A9DF-4283-9A25-FC736802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50E74-5CC0-4874-B251-1142E001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83B0-8C13-4015-9BE6-0716ADA0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A91EB-3455-48F2-80C7-5A85163A9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A9EF0-181C-47E5-BED3-ACFF711B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D1A9-8BE1-456C-8AE6-C1C36F41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B7E62-3EE9-4E0F-A73D-A74110D2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950C2-835A-4CF3-9545-8C45AB15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E55-37A3-429C-9A4A-6504DD6D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23482-DF75-41B6-9D68-F0F64E29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C8B7A-24AE-4E7E-A8D5-741394C0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B76D2-69FE-4BDD-9066-AC7435F80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92EC7-D1DC-48DF-9AA8-CAFF1E650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BD177-BA04-43FA-A483-424F4156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3763F-E81A-43D7-9E82-00F0D7CE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5549A-EFCC-40CA-BA85-183E39C6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B5DB-FC64-43B6-807F-A278ACA8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E74BD-3112-4BAE-B725-9F8D25DB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C0EEE-BF81-46B0-BCBF-094232E6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7F6BA-CBE6-423A-A1B9-00C76CD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1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7F673-24AA-49E9-920F-9358C31D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248FF-D586-47D2-9C54-36DBCE57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DB808-652B-41BE-A4CC-C365508D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3D2D-B6E3-41EE-BD43-BD4F4E38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6B10D-5505-4F0B-BCB8-78F6A2E1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06CE2-2659-4960-90DA-4C25F77D9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C2347-3990-4D57-9615-B3CA942C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23FCB-7FBA-457A-B5D8-FA7F3AC7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F4F8B-CC74-437D-8655-3FFFF3F2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D6D2-77BA-4A6A-9323-736307AB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D7AC3-43BC-460C-9027-029637031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70AD0-1AE6-4F41-ACBA-EF3F992F1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C8E22-4ECD-4816-AE0F-AF0AE73E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E97A9-66C8-4253-9963-4844455B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4D7D4-3AB2-4CE9-A087-1D456E01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B7B50-D8C4-4EED-8F54-24497DF2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2B9D9-0FE0-43A0-9C38-39C26FAA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FD3DD-EF3D-4107-90A7-A2286AB13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49B-0825-4017-8AAC-1F20811FF57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41B71-A321-486F-845B-20747DB49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8D35-44C3-4F13-9656-0E0CD7B0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8B77E-0208-4680-900C-7A8D09D4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9153A-7534-496C-A122-FB2ACB60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0" y="2682809"/>
            <a:ext cx="2305886" cy="4175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670A0-CA89-4C97-9BF4-7DA04298D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16" y="2453"/>
            <a:ext cx="2497584" cy="4058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76A89-B692-4697-B42D-77C1FA557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69" y="0"/>
            <a:ext cx="2167861" cy="3360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AF023E-5B26-4791-A1D3-00064694C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28" y="3160450"/>
            <a:ext cx="2570191" cy="33606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861E32-C00D-4449-826F-D95F01ED7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7" y="6021"/>
            <a:ext cx="2078708" cy="35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E25A0-31D6-45C0-B947-30C699FBC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3" y="77528"/>
            <a:ext cx="2388516" cy="3269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25B26-59B0-4FAB-905C-911591D1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6" y="77527"/>
            <a:ext cx="2659759" cy="452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B7B9C-981C-47CB-B64B-4F2D56F3D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20" y="77527"/>
            <a:ext cx="2824810" cy="3339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F14AA-F82B-41CD-9967-32A1D05FA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" y="0"/>
            <a:ext cx="2495643" cy="4376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0CA26-1B60-4674-AA43-FD155185F5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60" r="241" b="9787"/>
          <a:stretch/>
        </p:blipFill>
        <p:spPr>
          <a:xfrm>
            <a:off x="5360010" y="3271694"/>
            <a:ext cx="2002798" cy="35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ldoll</dc:creator>
  <cp:lastModifiedBy> </cp:lastModifiedBy>
  <cp:revision>1</cp:revision>
  <dcterms:created xsi:type="dcterms:W3CDTF">2020-03-13T04:34:31Z</dcterms:created>
  <dcterms:modified xsi:type="dcterms:W3CDTF">2020-03-13T04:42:05Z</dcterms:modified>
</cp:coreProperties>
</file>